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56" r:id="rId3"/>
    <p:sldId id="257" r:id="rId4"/>
    <p:sldId id="258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do Resumo" id="{483E6D93-0D34-4E66-AD19-08912D0B5B86}">
          <p14:sldIdLst>
            <p14:sldId id="265"/>
          </p14:sldIdLst>
        </p14:section>
        <p14:section name="Efeito térmico e efeito fisiológico" id="{FAF2B77A-814B-4FCA-B204-DB82C064D041}">
          <p14:sldIdLst>
            <p14:sldId id="256"/>
          </p14:sldIdLst>
        </p14:section>
        <p14:section name="A corrente elétrica e o calor" id="{52D340B4-32B6-45FB-AF79-DB32E751226D}">
          <p14:sldIdLst>
            <p14:sldId id="257"/>
          </p14:sldIdLst>
        </p14:section>
        <p14:section name="Principais usos" id="{6BF1FEFD-8049-4A1C-BBFD-B033DBC645BE}">
          <p14:sldIdLst>
            <p14:sldId id="258"/>
          </p14:sldIdLst>
        </p14:section>
        <p14:section name="Experimento" id="{5F75A61B-7D52-4EF2-99A4-790F9119BC07}">
          <p14:sldIdLst>
            <p14:sldId id="264"/>
          </p14:sldIdLst>
        </p14:section>
        <p14:section name="Seção 5" id="{64927E34-0537-45A3-9334-3D1E5FFFB6CD}">
          <p14:sldIdLst>
            <p14:sldId id="260"/>
          </p14:sldIdLst>
        </p14:section>
        <p14:section name="A corrente elétrica e o corpo humano" id="{C2322C79-0A28-46DD-BC1D-B372D96E6C10}">
          <p14:sldIdLst>
            <p14:sldId id="261"/>
          </p14:sldIdLst>
        </p14:section>
        <p14:section name="Seção 7" id="{5CD2737C-79F2-41F3-8452-BA768B14E94F}">
          <p14:sldIdLst>
            <p14:sldId id="262"/>
          </p14:sldIdLst>
        </p14:section>
        <p14:section name="Efeito térmico e efeito fisiológico" id="{1F3F2D56-3EBB-413A-897F-A213A9A28421}">
          <p14:sldIdLst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4.xml"/><Relationship Id="rId17" Type="http://schemas.openxmlformats.org/officeDocument/2006/relationships/slide" Target="slide9.xml"/><Relationship Id="rId2" Type="http://schemas.openxmlformats.org/officeDocument/2006/relationships/image" Target="../media/image4.png"/><Relationship Id="rId16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3.xml"/><Relationship Id="rId5" Type="http://schemas.openxmlformats.org/officeDocument/2006/relationships/image" Target="../media/image7.png"/><Relationship Id="rId15" Type="http://schemas.openxmlformats.org/officeDocument/2006/relationships/slide" Target="slide7.xml"/><Relationship Id="rId10" Type="http://schemas.openxmlformats.org/officeDocument/2006/relationships/slide" Target="slide2.xm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efeitos da corrente elétrica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oom do Resumo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3452784"/>
                  </p:ext>
                </p:extLst>
              </p:nvPr>
            </p:nvGraphicFramePr>
            <p:xfrm>
              <a:off x="685800" y="2141538"/>
              <a:ext cx="10131425" cy="3649662"/>
            </p:xfrm>
            <a:graphic>
              <a:graphicData uri="http://schemas.microsoft.com/office/powerpoint/2016/summaryzoom">
                <psuz:summaryZm>
                  <psuz:summaryZmObj sectionId="{FAF2B77A-814B-4FCA-B204-DB82C064D041}">
                    <psuz:zmPr id="{B800BC6C-E5EF-43B2-A818-ADA064CF165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8347" y="499831"/>
                          <a:ext cx="2279570" cy="12822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2D340B4-32B6-45FB-AF79-DB32E751226D}">
                    <psuz:zmPr id="{8CC82F81-D957-44E1-B51E-55B43635D1D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43401" y="499831"/>
                          <a:ext cx="2279570" cy="12822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BF1FEFD-8049-4A1C-BBFD-B033DBC645BE}">
                    <psuz:zmPr id="{30F32175-30D9-4F65-975E-21A6BB8E507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08455" y="499831"/>
                          <a:ext cx="2279570" cy="12822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F75A61B-7D52-4EF2-99A4-790F9119BC07}">
                    <psuz:zmPr id="{47D3CB2F-D7FB-4A67-AFE3-4675841B36E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73509" y="499831"/>
                          <a:ext cx="2279570" cy="12822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4927E34-0537-45A3-9334-3D1E5FFFB6CD}">
                    <psuz:zmPr id="{8890BD78-53D3-4B63-BAEA-47F3ECF221F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78347" y="1867573"/>
                          <a:ext cx="2279570" cy="1282258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C2322C79-0A28-46DD-BC1D-B372D96E6C10}">
                    <psuz:zmPr id="{75072C0E-6814-431F-9CF1-F1300CABF960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743401" y="1867573"/>
                          <a:ext cx="2279570" cy="12822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CD2737C-79F2-41F3-8452-BA768B14E94F}">
                    <psuz:zmPr id="{C5DCD1B5-B9CD-42C8-8A82-E60516AF6664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108455" y="1867573"/>
                          <a:ext cx="2279570" cy="12822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F3F2D56-3EBB-413A-897F-A213A9A28421}">
                    <psuz:zmPr id="{5A976878-EC4E-4788-BCD9-85C9814CE60A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473509" y="1867573"/>
                          <a:ext cx="2279570" cy="128225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oom do Resumo 4"/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85800" y="2141538"/>
                <a:ext cx="10131425" cy="3649662"/>
                <a:chOff x="685800" y="2141538"/>
                <a:chExt cx="10131425" cy="3649662"/>
              </a:xfrm>
            </p:grpSpPr>
            <p:pic>
              <p:nvPicPr>
                <p:cNvPr id="6" name="Imagem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64147" y="2641369"/>
                  <a:ext cx="2279570" cy="128225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m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29201" y="2641369"/>
                  <a:ext cx="2279570" cy="128225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Imagem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94255" y="2641369"/>
                  <a:ext cx="2279570" cy="128225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Imagem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59309" y="2641369"/>
                  <a:ext cx="2279570" cy="128225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Imagem 10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4147" y="4009111"/>
                  <a:ext cx="2279570" cy="1282258"/>
                </a:xfrm>
                <a:prstGeom prst="rect">
                  <a:avLst/>
                </a:prstGeom>
              </p:spPr>
            </p:pic>
            <p:pic>
              <p:nvPicPr>
                <p:cNvPr id="11" name="Imagem 11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9201" y="4009111"/>
                  <a:ext cx="2279570" cy="128225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Imagem 12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4255" y="4009111"/>
                  <a:ext cx="2279570" cy="128225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Imagem 13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59309" y="4009111"/>
                  <a:ext cx="2279570" cy="128225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439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84865" y="1436233"/>
            <a:ext cx="6755549" cy="2421464"/>
          </a:xfrm>
        </p:spPr>
        <p:txBody>
          <a:bodyPr>
            <a:normAutofit/>
          </a:bodyPr>
          <a:lstStyle/>
          <a:p>
            <a:pPr algn="ctr"/>
            <a:r>
              <a:rPr lang="pt-BR" sz="5400" dirty="0"/>
              <a:t>Efeito térmico e efeito fisiológico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45474" y="4495677"/>
            <a:ext cx="6034333" cy="211809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pt-BR" dirty="0"/>
              <a:t>Aleph santos | </a:t>
            </a:r>
            <a:r>
              <a:rPr lang="pt-BR" dirty="0" err="1"/>
              <a:t>carlos</a:t>
            </a:r>
            <a:r>
              <a:rPr lang="pt-BR" dirty="0"/>
              <a:t> </a:t>
            </a:r>
            <a:r>
              <a:rPr lang="pt-BR" dirty="0" err="1"/>
              <a:t>vinícius</a:t>
            </a:r>
            <a:r>
              <a:rPr lang="pt-BR" dirty="0"/>
              <a:t> | Guilherme </a:t>
            </a:r>
            <a:r>
              <a:rPr lang="pt-BR" dirty="0" err="1"/>
              <a:t>braz</a:t>
            </a:r>
            <a:r>
              <a:rPr lang="pt-BR" dirty="0"/>
              <a:t> | </a:t>
            </a:r>
            <a:r>
              <a:rPr lang="pt-BR" dirty="0" err="1"/>
              <a:t>kleber</a:t>
            </a:r>
            <a:r>
              <a:rPr lang="pt-BR" dirty="0"/>
              <a:t> Almendro | </a:t>
            </a:r>
            <a:r>
              <a:rPr lang="pt-BR" dirty="0" err="1"/>
              <a:t>lucas</a:t>
            </a:r>
            <a:r>
              <a:rPr lang="pt-BR" dirty="0"/>
              <a:t> Henrique | Matheus augusto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Informática III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Etec de nova </a:t>
            </a:r>
            <a:r>
              <a:rPr lang="pt-BR" dirty="0" err="1"/>
              <a:t>odessa</a:t>
            </a:r>
            <a:endParaRPr lang="pt-BR" dirty="0"/>
          </a:p>
        </p:txBody>
      </p:sp>
      <p:pic>
        <p:nvPicPr>
          <p:cNvPr id="4" name="Picture 2" descr="Resultado de imagem para fir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12" y="5314083"/>
            <a:ext cx="1142948" cy="129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7" b="96525" l="1007" r="95973">
                        <a14:foregroundMark x1="17114" y1="55212" x2="5369" y2="57143"/>
                        <a14:foregroundMark x1="5369" y1="57143" x2="4698" y2="57529"/>
                        <a14:foregroundMark x1="1342" y1="59459" x2="1342" y2="59459"/>
                        <a14:foregroundMark x1="21477" y1="63707" x2="21477" y2="63707"/>
                        <a14:foregroundMark x1="20805" y1="66023" x2="20805" y2="66023"/>
                        <a14:foregroundMark x1="21477" y1="67568" x2="21477" y2="67568"/>
                        <a14:foregroundMark x1="23154" y1="63707" x2="23154" y2="63707"/>
                        <a14:foregroundMark x1="15436" y1="90734" x2="15436" y2="90734"/>
                        <a14:foregroundMark x1="21141" y1="93822" x2="22819" y2="92664"/>
                        <a14:foregroundMark x1="24832" y1="94981" x2="33557" y2="95367"/>
                        <a14:foregroundMark x1="33557" y1="95367" x2="78188" y2="84942"/>
                        <a14:foregroundMark x1="78188" y1="84942" x2="82550" y2="86100"/>
                        <a14:foregroundMark x1="66107" y1="91120" x2="66107" y2="91120"/>
                        <a14:foregroundMark x1="70470" y1="89961" x2="77852" y2="89961"/>
                        <a14:foregroundMark x1="80537" y1="89575" x2="89597" y2="89189"/>
                        <a14:foregroundMark x1="89597" y1="89189" x2="90268" y2="89189"/>
                        <a14:foregroundMark x1="93624" y1="87645" x2="93624" y2="83784"/>
                        <a14:foregroundMark x1="37919" y1="38610" x2="38255" y2="34363"/>
                        <a14:foregroundMark x1="34564" y1="34363" x2="33557" y2="39382"/>
                        <a14:foregroundMark x1="61745" y1="12741" x2="69799" y2="5405"/>
                        <a14:foregroundMark x1="23490" y1="96139" x2="18792" y2="96139"/>
                        <a14:foregroundMark x1="18121" y1="96139" x2="14094" y2="96911"/>
                        <a14:foregroundMark x1="94295" y1="87645" x2="95973" y2="88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1321" y="4919255"/>
            <a:ext cx="2230679" cy="19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2015" y="480812"/>
            <a:ext cx="10131425" cy="1456267"/>
          </a:xfrm>
        </p:spPr>
        <p:txBody>
          <a:bodyPr/>
          <a:lstStyle/>
          <a:p>
            <a:pPr algn="ctr"/>
            <a:r>
              <a:rPr lang="pt-BR" b="1" dirty="0"/>
              <a:t>A corrente elétrica e o calor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81438" y="1937079"/>
            <a:ext cx="10131425" cy="20048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dirty="0"/>
              <a:t>A </a:t>
            </a:r>
            <a:r>
              <a:rPr lang="pt-BR" sz="3600" u="sng" dirty="0"/>
              <a:t>colisão dos elétrons </a:t>
            </a:r>
            <a:r>
              <a:rPr lang="pt-BR" sz="3600" dirty="0"/>
              <a:t>da corrente com o </a:t>
            </a:r>
            <a:r>
              <a:rPr lang="pt-BR" sz="3600" u="sng" dirty="0"/>
              <a:t>condutor</a:t>
            </a:r>
            <a:r>
              <a:rPr lang="pt-BR" sz="3600" dirty="0"/>
              <a:t> provoca o </a:t>
            </a:r>
            <a:r>
              <a:rPr lang="pt-BR" sz="3600" u="sng" dirty="0"/>
              <a:t>aquecimento</a:t>
            </a:r>
            <a:r>
              <a:rPr lang="pt-BR" sz="3600" dirty="0"/>
              <a:t>.</a:t>
            </a:r>
          </a:p>
        </p:txBody>
      </p:sp>
      <p:pic>
        <p:nvPicPr>
          <p:cNvPr id="1028" name="Picture 4" descr="Resultado de imagem para efeito jo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87" y="4145619"/>
            <a:ext cx="3667125" cy="2505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5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2015" y="480812"/>
            <a:ext cx="10131425" cy="1456267"/>
          </a:xfrm>
        </p:spPr>
        <p:txBody>
          <a:bodyPr/>
          <a:lstStyle/>
          <a:p>
            <a:pPr algn="ctr"/>
            <a:r>
              <a:rPr lang="pt-BR" b="1" dirty="0"/>
              <a:t>Principais usos</a:t>
            </a:r>
          </a:p>
        </p:txBody>
      </p:sp>
      <p:pic>
        <p:nvPicPr>
          <p:cNvPr id="2050" name="Picture 2" descr="Resultado de imagem para ferro de pass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69" y="2737227"/>
            <a:ext cx="26479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Resultado de imagem para lâmpada incandesc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9157">
            <a:off x="4715016" y="2150984"/>
            <a:ext cx="2665421" cy="3820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5" b="92973" l="2703" r="95676">
                        <a14:foregroundMark x1="8108" y1="80270" x2="8108" y2="80270"/>
                        <a14:foregroundMark x1="2703" y1="77297" x2="3514" y2="78378"/>
                        <a14:foregroundMark x1="21351" y1="92703" x2="17297" y2="92973"/>
                        <a14:foregroundMark x1="22432" y1="57838" x2="32703" y2="53243"/>
                        <a14:foregroundMark x1="28378" y1="51622" x2="33784" y2="47297"/>
                        <a14:foregroundMark x1="50270" y1="32432" x2="47297" y2="37568"/>
                        <a14:foregroundMark x1="56486" y1="26757" x2="52703" y2="30270"/>
                        <a14:foregroundMark x1="90811" y1="27297" x2="91892" y2="21351"/>
                        <a14:foregroundMark x1="89730" y1="15676" x2="82703" y2="10000"/>
                        <a14:foregroundMark x1="80541" y1="7568" x2="79189" y2="4595"/>
                        <a14:foregroundMark x1="94595" y1="24054" x2="95676" y2="21351"/>
                        <a14:foregroundMark x1="31892" y1="49459" x2="45946" y2="37568"/>
                        <a14:foregroundMark x1="42162" y1="39189" x2="57568" y2="31081"/>
                        <a14:foregroundMark x1="57568" y1="31081" x2="67297" y2="19730"/>
                        <a14:foregroundMark x1="67297" y1="19730" x2="70270" y2="8919"/>
                        <a14:foregroundMark x1="68919" y1="11622" x2="66757" y2="13243"/>
                        <a14:foregroundMark x1="66757" y1="13243" x2="59730" y2="22162"/>
                        <a14:foregroundMark x1="61892" y1="18108" x2="58649" y2="22162"/>
                        <a14:foregroundMark x1="59730" y1="20541" x2="56486" y2="23514"/>
                        <a14:foregroundMark x1="21081" y1="59459" x2="3784" y2="76216"/>
                        <a14:foregroundMark x1="4865" y1="74324" x2="2703" y2="75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64" y="2737227"/>
            <a:ext cx="26479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8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5720" y="0"/>
            <a:ext cx="5302875" cy="1166872"/>
          </a:xfrm>
        </p:spPr>
        <p:txBody>
          <a:bodyPr/>
          <a:lstStyle/>
          <a:p>
            <a:pPr algn="ctr"/>
            <a:r>
              <a:rPr lang="pt-BR" dirty="0"/>
              <a:t>Experimento </a:t>
            </a:r>
          </a:p>
        </p:txBody>
      </p:sp>
      <p:pic>
        <p:nvPicPr>
          <p:cNvPr id="6" name="Experimento - Efeito Jou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5619" y="1166872"/>
            <a:ext cx="6903075" cy="5177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81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6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m para incêndio vector cool cli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r="10840" b="7464"/>
          <a:stretch/>
        </p:blipFill>
        <p:spPr bwMode="auto">
          <a:xfrm>
            <a:off x="4340693" y="234840"/>
            <a:ext cx="4131958" cy="3094119"/>
          </a:xfrm>
          <a:custGeom>
            <a:avLst/>
            <a:gdLst>
              <a:gd name="connsiteX0" fmla="*/ 717059 w 3743179"/>
              <a:gd name="connsiteY0" fmla="*/ 0 h 3343808"/>
              <a:gd name="connsiteX1" fmla="*/ 3026814 w 3743179"/>
              <a:gd name="connsiteY1" fmla="*/ 0 h 3343808"/>
              <a:gd name="connsiteX2" fmla="*/ 3029747 w 3743179"/>
              <a:gd name="connsiteY2" fmla="*/ 2108 h 3343808"/>
              <a:gd name="connsiteX3" fmla="*/ 3341701 w 3743179"/>
              <a:gd name="connsiteY3" fmla="*/ 2630376 h 3343808"/>
              <a:gd name="connsiteX4" fmla="*/ 713433 w 3743179"/>
              <a:gd name="connsiteY4" fmla="*/ 2942330 h 3343808"/>
              <a:gd name="connsiteX5" fmla="*/ 401479 w 3743179"/>
              <a:gd name="connsiteY5" fmla="*/ 314062 h 3343808"/>
              <a:gd name="connsiteX6" fmla="*/ 700680 w 3743179"/>
              <a:gd name="connsiteY6" fmla="*/ 11713 h 334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3179" h="3343808">
                <a:moveTo>
                  <a:pt x="717059" y="0"/>
                </a:moveTo>
                <a:lnTo>
                  <a:pt x="3026814" y="0"/>
                </a:lnTo>
                <a:lnTo>
                  <a:pt x="3029747" y="2108"/>
                </a:lnTo>
                <a:cubicBezTo>
                  <a:pt x="3841667" y="641741"/>
                  <a:pt x="3981333" y="1818456"/>
                  <a:pt x="3341701" y="2630376"/>
                </a:cubicBezTo>
                <a:cubicBezTo>
                  <a:pt x="2702068" y="3442296"/>
                  <a:pt x="1525353" y="3581962"/>
                  <a:pt x="713433" y="2942330"/>
                </a:cubicBezTo>
                <a:cubicBezTo>
                  <a:pt x="-98487" y="2302697"/>
                  <a:pt x="-238153" y="1125982"/>
                  <a:pt x="401479" y="314062"/>
                </a:cubicBezTo>
                <a:cubicBezTo>
                  <a:pt x="491428" y="199886"/>
                  <a:pt x="591997" y="99004"/>
                  <a:pt x="700680" y="1171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m para electronics vector cool clip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31726" b="-1"/>
          <a:stretch/>
        </p:blipFill>
        <p:spPr bwMode="auto">
          <a:xfrm>
            <a:off x="8919497" y="67691"/>
            <a:ext cx="3256974" cy="4147796"/>
          </a:xfrm>
          <a:custGeom>
            <a:avLst/>
            <a:gdLst>
              <a:gd name="connsiteX0" fmla="*/ 363121 w 3256974"/>
              <a:gd name="connsiteY0" fmla="*/ 0 h 4147796"/>
              <a:gd name="connsiteX1" fmla="*/ 3256974 w 3256974"/>
              <a:gd name="connsiteY1" fmla="*/ 0 h 4147796"/>
              <a:gd name="connsiteX2" fmla="*/ 3256974 w 3256974"/>
              <a:gd name="connsiteY2" fmla="*/ 4105401 h 4147796"/>
              <a:gd name="connsiteX3" fmla="*/ 3224373 w 3256974"/>
              <a:gd name="connsiteY3" fmla="*/ 4112046 h 4147796"/>
              <a:gd name="connsiteX4" fmla="*/ 399585 w 3256974"/>
              <a:gd name="connsiteY4" fmla="*/ 2804344 h 4147796"/>
              <a:gd name="connsiteX5" fmla="*/ 317807 w 3256974"/>
              <a:gd name="connsiteY5" fmla="*/ 79446 h 414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6974" h="4147796">
                <a:moveTo>
                  <a:pt x="363121" y="0"/>
                </a:moveTo>
                <a:lnTo>
                  <a:pt x="3256974" y="0"/>
                </a:lnTo>
                <a:lnTo>
                  <a:pt x="3256974" y="4105401"/>
                </a:lnTo>
                <a:lnTo>
                  <a:pt x="3224373" y="4112046"/>
                </a:lnTo>
                <a:cubicBezTo>
                  <a:pt x="2137480" y="4288566"/>
                  <a:pt x="1003120" y="3804950"/>
                  <a:pt x="399585" y="2804344"/>
                </a:cubicBezTo>
                <a:cubicBezTo>
                  <a:pt x="-120383" y="1942283"/>
                  <a:pt x="-117130" y="910716"/>
                  <a:pt x="317807" y="79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Uma imagem contendo clip-art&#10;&#10;Descrição gerada com alta confiança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1" b="97039" l="10748" r="90654">
                        <a14:foregroundMark x1="35047" y1="7237" x2="54206" y2="7895"/>
                        <a14:foregroundMark x1="53738" y1="3618" x2="57009" y2="4605"/>
                        <a14:foregroundMark x1="76168" y1="66118" x2="85514" y2="66447"/>
                        <a14:foregroundMark x1="79439" y1="79605" x2="90187" y2="77303"/>
                        <a14:foregroundMark x1="72430" y1="96711" x2="57009" y2="90789"/>
                        <a14:foregroundMark x1="35047" y1="95395" x2="47664" y2="97039"/>
                        <a14:foregroundMark x1="63084" y1="93750" x2="61215" y2="97039"/>
                        <a14:foregroundMark x1="58411" y1="95395" x2="56075" y2="97368"/>
                        <a14:foregroundMark x1="90654" y1="75658" x2="83178" y2="77961"/>
                        <a14:foregroundMark x1="80374" y1="80592" x2="81308" y2="93092"/>
                        <a14:foregroundMark x1="79439" y1="94737" x2="81776" y2="93421"/>
                        <a14:foregroundMark x1="21963" y1="52632" x2="22897" y2="47697"/>
                        <a14:foregroundMark x1="55607" y1="63158" x2="51402" y2="73026"/>
                        <a14:foregroundMark x1="51402" y1="73026" x2="51402" y2="73026"/>
                      </a14:backgroundRemoval>
                    </a14:imgEffect>
                  </a14:imgLayer>
                </a14:imgProps>
              </a:ext>
            </a:extLst>
          </a:blip>
          <a:srcRect l="1078" r="2081" b="1"/>
          <a:stretch/>
        </p:blipFill>
        <p:spPr>
          <a:xfrm>
            <a:off x="-298657" y="-52851"/>
            <a:ext cx="4632987" cy="6785903"/>
          </a:xfrm>
          <a:custGeom>
            <a:avLst/>
            <a:gdLst>
              <a:gd name="connsiteX0" fmla="*/ 1162381 w 4091483"/>
              <a:gd name="connsiteY0" fmla="*/ 781 h 5992766"/>
              <a:gd name="connsiteX1" fmla="*/ 3880041 w 4091483"/>
              <a:gd name="connsiteY1" fmla="*/ 1892923 h 5992766"/>
              <a:gd name="connsiteX2" fmla="*/ 2198562 w 4091483"/>
              <a:gd name="connsiteY2" fmla="*/ 5781324 h 5992766"/>
              <a:gd name="connsiteX3" fmla="*/ 175104 w 4091483"/>
              <a:gd name="connsiteY3" fmla="*/ 5847282 h 5992766"/>
              <a:gd name="connsiteX4" fmla="*/ 0 w 4091483"/>
              <a:gd name="connsiteY4" fmla="*/ 5781284 h 5992766"/>
              <a:gd name="connsiteX5" fmla="*/ 0 w 4091483"/>
              <a:gd name="connsiteY5" fmla="*/ 208610 h 5992766"/>
              <a:gd name="connsiteX6" fmla="*/ 282082 w 4091483"/>
              <a:gd name="connsiteY6" fmla="*/ 112999 h 5992766"/>
              <a:gd name="connsiteX7" fmla="*/ 1162381 w 4091483"/>
              <a:gd name="connsiteY7" fmla="*/ 781 h 59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83" h="5992766">
                <a:moveTo>
                  <a:pt x="1162381" y="781"/>
                </a:moveTo>
                <a:cubicBezTo>
                  <a:pt x="2329452" y="27509"/>
                  <a:pt x="3422973" y="739362"/>
                  <a:pt x="3880041" y="1892923"/>
                </a:cubicBezTo>
                <a:cubicBezTo>
                  <a:pt x="4489466" y="3431003"/>
                  <a:pt x="3736642" y="5171899"/>
                  <a:pt x="2198562" y="5781324"/>
                </a:cubicBezTo>
                <a:cubicBezTo>
                  <a:pt x="1525652" y="6047947"/>
                  <a:pt x="813921" y="6053827"/>
                  <a:pt x="175104" y="5847282"/>
                </a:cubicBezTo>
                <a:lnTo>
                  <a:pt x="0" y="5781284"/>
                </a:lnTo>
                <a:lnTo>
                  <a:pt x="0" y="208610"/>
                </a:lnTo>
                <a:lnTo>
                  <a:pt x="282082" y="112999"/>
                </a:lnTo>
                <a:cubicBezTo>
                  <a:pt x="574248" y="30237"/>
                  <a:pt x="870613" y="-5902"/>
                  <a:pt x="1162381" y="781"/>
                </a:cubicBezTo>
                <a:close/>
              </a:path>
            </a:pathLst>
          </a:cu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340693" y="4215487"/>
            <a:ext cx="5700416" cy="141285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1" dirty="0" err="1"/>
              <a:t>Principais</a:t>
            </a:r>
            <a:r>
              <a:rPr lang="en-US" sz="4000" b="1" dirty="0"/>
              <a:t> </a:t>
            </a:r>
            <a:r>
              <a:rPr lang="en-US" sz="4000" b="1" dirty="0" err="1"/>
              <a:t>riscos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4202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73" name="Picture 7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5" name="Rounded 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400" y="614085"/>
            <a:ext cx="10360152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Resultado de imagem para os efeitos da corrente elétrica no corpo huma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5286" y="711200"/>
            <a:ext cx="4736977" cy="3646656"/>
          </a:xfrm>
          <a:prstGeom prst="roundRect">
            <a:avLst>
              <a:gd name="adj" fmla="val 4380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0" y="1052259"/>
            <a:ext cx="5010151" cy="2918412"/>
          </a:xfrm>
          <a:prstGeom prst="roundRect">
            <a:avLst>
              <a:gd name="adj" fmla="val 4380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/>
              <a:t>A corrente elétrica e o corpo humano</a:t>
            </a:r>
          </a:p>
        </p:txBody>
      </p:sp>
    </p:spTree>
    <p:extLst>
      <p:ext uri="{BB962C8B-B14F-4D97-AF65-F5344CB8AC3E}">
        <p14:creationId xmlns:p14="http://schemas.microsoft.com/office/powerpoint/2010/main" val="173970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  <a:effectLst/>
        </p:spPr>
      </p:sp>
      <p:pic>
        <p:nvPicPr>
          <p:cNvPr id="73" name="Picture 72" descr="Uma imagem contendo relógio&#10;&#10;Descrição gerada com alta confiança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170" name="Picture 2" descr="Resultado de imagem para os efeitos da corrente elétrica no corpo huma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22562" y="328328"/>
            <a:ext cx="6988110" cy="607965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22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84865" y="1436233"/>
            <a:ext cx="6755549" cy="2421464"/>
          </a:xfrm>
        </p:spPr>
        <p:txBody>
          <a:bodyPr>
            <a:normAutofit/>
          </a:bodyPr>
          <a:lstStyle/>
          <a:p>
            <a:pPr algn="ctr"/>
            <a:r>
              <a:rPr lang="pt-BR" sz="4400" dirty="0"/>
              <a:t>Efeito térmico e efeito fisiológico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45474" y="4121239"/>
            <a:ext cx="6034333" cy="249253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pt-BR" sz="2200" dirty="0"/>
              <a:t>Aleph santos | </a:t>
            </a:r>
            <a:r>
              <a:rPr lang="pt-BR" sz="2200" dirty="0" err="1"/>
              <a:t>carlos</a:t>
            </a:r>
            <a:r>
              <a:rPr lang="pt-BR" sz="2200" dirty="0"/>
              <a:t> </a:t>
            </a:r>
            <a:r>
              <a:rPr lang="pt-BR" sz="2200" dirty="0" err="1"/>
              <a:t>vinícius</a:t>
            </a:r>
            <a:r>
              <a:rPr lang="pt-BR" sz="2200" dirty="0"/>
              <a:t> | Guilherme </a:t>
            </a:r>
            <a:r>
              <a:rPr lang="pt-BR" sz="2200" dirty="0" err="1"/>
              <a:t>braz</a:t>
            </a:r>
            <a:r>
              <a:rPr lang="pt-BR" sz="2200" dirty="0"/>
              <a:t> | </a:t>
            </a:r>
            <a:r>
              <a:rPr lang="pt-BR" sz="2200" dirty="0" err="1"/>
              <a:t>kleber</a:t>
            </a:r>
            <a:r>
              <a:rPr lang="pt-BR" sz="2200" dirty="0"/>
              <a:t> Almendro | </a:t>
            </a:r>
            <a:r>
              <a:rPr lang="pt-BR" sz="2200" dirty="0" err="1"/>
              <a:t>lucas</a:t>
            </a:r>
            <a:r>
              <a:rPr lang="pt-BR" sz="2200" dirty="0"/>
              <a:t> Henrique | Matheus augusto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Informática III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Etec de nova </a:t>
            </a:r>
            <a:r>
              <a:rPr lang="pt-BR" dirty="0" err="1"/>
              <a:t>odessa</a:t>
            </a:r>
            <a:endParaRPr lang="pt-BR" dirty="0"/>
          </a:p>
        </p:txBody>
      </p:sp>
      <p:pic>
        <p:nvPicPr>
          <p:cNvPr id="4" name="Picture 2" descr="Resultado de imagem para fir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12" y="5314083"/>
            <a:ext cx="1142948" cy="129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7" b="96525" l="1007" r="95973">
                        <a14:foregroundMark x1="17114" y1="55212" x2="5369" y2="57143"/>
                        <a14:foregroundMark x1="5369" y1="57143" x2="4698" y2="57529"/>
                        <a14:foregroundMark x1="1342" y1="59459" x2="1342" y2="59459"/>
                        <a14:foregroundMark x1="21477" y1="63707" x2="21477" y2="63707"/>
                        <a14:foregroundMark x1="20805" y1="66023" x2="20805" y2="66023"/>
                        <a14:foregroundMark x1="21477" y1="67568" x2="21477" y2="67568"/>
                        <a14:foregroundMark x1="23154" y1="63707" x2="23154" y2="63707"/>
                        <a14:foregroundMark x1="15436" y1="90734" x2="15436" y2="90734"/>
                        <a14:foregroundMark x1="21141" y1="93822" x2="22819" y2="92664"/>
                        <a14:foregroundMark x1="24832" y1="94981" x2="33557" y2="95367"/>
                        <a14:foregroundMark x1="33557" y1="95367" x2="78188" y2="84942"/>
                        <a14:foregroundMark x1="78188" y1="84942" x2="82550" y2="86100"/>
                        <a14:foregroundMark x1="66107" y1="91120" x2="66107" y2="91120"/>
                        <a14:foregroundMark x1="70470" y1="89961" x2="77852" y2="89961"/>
                        <a14:foregroundMark x1="80537" y1="89575" x2="89597" y2="89189"/>
                        <a14:foregroundMark x1="89597" y1="89189" x2="90268" y2="89189"/>
                        <a14:foregroundMark x1="93624" y1="87645" x2="93624" y2="83784"/>
                        <a14:foregroundMark x1="37919" y1="38610" x2="38255" y2="34363"/>
                        <a14:foregroundMark x1="34564" y1="34363" x2="33557" y2="39382"/>
                        <a14:foregroundMark x1="61745" y1="12741" x2="69799" y2="5405"/>
                        <a14:foregroundMark x1="23490" y1="96139" x2="18792" y2="96139"/>
                        <a14:foregroundMark x1="18121" y1="96139" x2="14094" y2="96911"/>
                        <a14:foregroundMark x1="94295" y1="87645" x2="95973" y2="880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1321" y="4919255"/>
            <a:ext cx="2230679" cy="19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97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TM03457452[[fn=Celeste]]</Template>
  <TotalTime>146</TotalTime>
  <Words>92</Words>
  <Application>Microsoft Office PowerPoint</Application>
  <PresentationFormat>Widescreen</PresentationFormat>
  <Paragraphs>19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Os efeitos da corrente elétrica</vt:lpstr>
      <vt:lpstr>Efeito térmico e efeito fisiológico</vt:lpstr>
      <vt:lpstr>A corrente elétrica e o calor</vt:lpstr>
      <vt:lpstr>Principais usos</vt:lpstr>
      <vt:lpstr>Experimento </vt:lpstr>
      <vt:lpstr>Apresentação do PowerPoint</vt:lpstr>
      <vt:lpstr>A corrente elétrica e o corpo humano</vt:lpstr>
      <vt:lpstr>Apresentação do PowerPoint</vt:lpstr>
      <vt:lpstr>Efeito térmico e efeito fisiológico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Efeito térmico e efeito fisiológico</dc:title>
  <dc:creator>Haple!</dc:creator>
  <cp:lastModifiedBy>Haple!</cp:lastModifiedBy>
  <cp:revision>13</cp:revision>
  <dcterms:created xsi:type="dcterms:W3CDTF">2017-05-30T23:05:33Z</dcterms:created>
  <dcterms:modified xsi:type="dcterms:W3CDTF">2017-05-31T01:32:28Z</dcterms:modified>
</cp:coreProperties>
</file>